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88FCD4-4E59-03CF-82FC-19EE371C7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7DE5DA-06A4-654F-9824-2C486D06A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7C17E7-612D-8DC7-1373-3683C908F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F01CF8-2103-B814-E4F3-283604A9B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A0D4DE8-C71C-0ED9-EF79-691BDEF4D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A129AF-E69C-0EC7-C67D-CDB6EA5F0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9DBE7A-BFFA-EE92-EB85-6B5DEF5B1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98</cp:revision>
  <dcterms:created xsi:type="dcterms:W3CDTF">2016-12-29T16:17:13Z</dcterms:created>
  <dcterms:modified xsi:type="dcterms:W3CDTF">2026-01-03T09:53:40Z</dcterms:modified>
</cp:coreProperties>
</file>