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752600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38500" y="5638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D0486F-8551-8B47-3F0B-3FCB1711F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0A2BBB-FDBA-A7FB-4D1D-3FF415058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52600" y="2828835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B50AE8-B3C1-138B-6A16-5EBE7C60E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51460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C93AC8-76B2-EFEE-4560-0AAA79534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71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17869C-28E5-AEF7-47CC-8DE999BD6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500" y="23622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F451E6-1672-1968-FD47-5C5C95FE4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2361F0-EE47-0C2C-1FF3-851A23D64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9034B1-BB47-09F5-7687-4126F65996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101</cp:revision>
  <dcterms:created xsi:type="dcterms:W3CDTF">2016-12-29T16:17:13Z</dcterms:created>
  <dcterms:modified xsi:type="dcterms:W3CDTF">2026-01-03T09:53:37Z</dcterms:modified>
</cp:coreProperties>
</file>