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74B8E6-3875-C3E0-3778-7309DB79F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EDF0CB-5CAF-C6EB-CD17-4B9641A80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7E521A-2B37-1EFF-6CA9-C91C8ADF0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0C41AA-26E0-7CA7-9E44-B29B2D70F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2D5386-A114-7F1D-BF5F-B06A29A18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AC72FF-D43C-BD73-495A-634567865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B07EEE-34A2-5985-3177-937185EE9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44</cp:revision>
  <dcterms:created xsi:type="dcterms:W3CDTF">2016-12-29T16:17:13Z</dcterms:created>
  <dcterms:modified xsi:type="dcterms:W3CDTF">2024-12-28T06:30:40Z</dcterms:modified>
</cp:coreProperties>
</file>