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37" d="100"/>
          <a:sy n="37" d="100"/>
        </p:scale>
        <p:origin x="7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38800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8077200"/>
            <a:ext cx="4292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LCI03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937902-007B-BB19-B60E-BBD688767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0" b="2537"/>
          <a:stretch/>
        </p:blipFill>
        <p:spPr>
          <a:xfrm>
            <a:off x="0" y="0"/>
            <a:ext cx="22860000" cy="4538999"/>
          </a:xfrm>
          <a:prstGeom prst="rect">
            <a:avLst/>
          </a:prstGeom>
        </p:spPr>
      </p:pic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66</cp:revision>
  <cp:lastPrinted>2024-06-02T08:28:02Z</cp:lastPrinted>
  <dcterms:created xsi:type="dcterms:W3CDTF">2016-12-29T15:47:39Z</dcterms:created>
  <dcterms:modified xsi:type="dcterms:W3CDTF">2024-12-28T06:47:47Z</dcterms:modified>
</cp:coreProperties>
</file>