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808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rgbClr val="6F544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B9E14-B880-6373-A19E-53A2D526E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28E291-E690-592D-B340-ED36B7D56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A88912-BBB1-434A-D200-18E25C0FA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C14325-0E51-8A81-DE84-FAA002837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6452E8-6FEF-D083-629D-6DDCA4E22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DEF059-A8D8-6C83-C81C-3D24014FD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D30180-1153-FDF8-CCD5-B4CB16B52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CF1966-4609-AED4-85D4-287479D51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259</Words>
  <Application>Microsoft Office PowerPoint</Application>
  <PresentationFormat>On-screen Show (4:3)</PresentationFormat>
  <Paragraphs>36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43</cp:revision>
  <dcterms:created xsi:type="dcterms:W3CDTF">2016-12-29T16:17:13Z</dcterms:created>
  <dcterms:modified xsi:type="dcterms:W3CDTF">2024-12-28T06:32:29Z</dcterms:modified>
</cp:coreProperties>
</file>